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4909A7-B5F4-40E3-98D2-71FAFBB2ADD3}" type="datetimeFigureOut">
              <a:rPr lang="et-EE" smtClean="0"/>
              <a:t>22.04.2010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063180-C3AC-4C05-946C-129997899637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jaravi.ee/kusimused.html" TargetMode="External"/><Relationship Id="rId2" Type="http://schemas.openxmlformats.org/officeDocument/2006/relationships/hyperlink" Target="http://www.amaltas.org/media/img/ergonomics-for-power-computer-users/ergonomics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.e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osha.europa.eu/napo8/N8-03-radical_ergonomics.av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Tööasendid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Koostas 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Nõuandeid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Istudes töötamisel on oluline seda tööks vajalikud vahendid nii, et nende kasutamine oleks võimalik pildil nähtavates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töötsoonides</a:t>
            </a: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Väljaspool töötsoone asuvate esemete haaramiseks on hea kasutada pöördtoole</a:t>
            </a:r>
          </a:p>
          <a:p>
            <a:endParaRPr lang="et-E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info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u="sng" dirty="0" smtClean="0">
                <a:hlinkClick r:id="rId2"/>
              </a:rPr>
              <a:t>http://www.amaltas.org/media/img/ergonomics-for-power-computer-users/ergonomics3.jpg</a:t>
            </a:r>
            <a:endParaRPr lang="et-EE" dirty="0" smtClean="0"/>
          </a:p>
          <a:p>
            <a:r>
              <a:rPr lang="et-EE" u="sng" dirty="0" err="1" smtClean="0">
                <a:hlinkClick r:id="rId3"/>
              </a:rPr>
              <a:t>www.seljaravi.ee/kusimused.html</a:t>
            </a:r>
            <a:endParaRPr lang="et-EE" dirty="0" smtClean="0"/>
          </a:p>
          <a:p>
            <a:r>
              <a:rPr lang="et-EE" u="sng" dirty="0" err="1" smtClean="0">
                <a:hlinkClick r:id="rId4"/>
              </a:rPr>
              <a:t>www.ti.ee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Seisev tööasend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Seisvas asendis töötamine koormab lihaseid, liigeseid ja liigeste sidemeid rohkem, kui istuv asend. </a:t>
            </a: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Südame koormus on 10% suurem kui istudes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Veri koguneb jalgadesse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Liikumatul seismisel on pinge all tugiaparaat ja närvisüsteem.  </a:t>
            </a: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Pinge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all on ka tasakaalunärv. 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Õiged jalatsid</a:t>
            </a:r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t-EE" dirty="0" smtClean="0"/>
              <a:t> Seisvas asendis töötamisel on väga oluline valida sobivad jalatsid, mis toetavad jalga, ei pigista ja ei pane jalgu </a:t>
            </a:r>
            <a:r>
              <a:rPr lang="et-EE" dirty="0" smtClean="0"/>
              <a:t>higistama</a:t>
            </a:r>
          </a:p>
          <a:p>
            <a:r>
              <a:rPr lang="et-EE" dirty="0" smtClean="0"/>
              <a:t>Kasuta töötamisel tööjalatseid!</a:t>
            </a:r>
            <a:endParaRPr lang="et-EE" dirty="0"/>
          </a:p>
        </p:txBody>
      </p:sp>
      <p:pic>
        <p:nvPicPr>
          <p:cNvPr id="7" name="Sisu kohatäide 6" descr="2310881749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50" y="2933700"/>
            <a:ext cx="2857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Jälgi kehahoiakut!</a:t>
            </a:r>
            <a:endParaRPr lang="et-EE" dirty="0"/>
          </a:p>
        </p:txBody>
      </p:sp>
      <p:sp>
        <p:nvSpPr>
          <p:cNvPr id="9" name="Sisu kohatäide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Seistes on vajalik jälgida oma kehahoiakut ja seda aegajalt  korrigeerida</a:t>
            </a:r>
            <a:r>
              <a:rPr lang="et-EE" dirty="0" smtClean="0"/>
              <a:t>.</a:t>
            </a:r>
          </a:p>
          <a:p>
            <a:r>
              <a:rPr lang="et-EE" dirty="0" smtClean="0"/>
              <a:t> </a:t>
            </a:r>
            <a:r>
              <a:rPr lang="et-EE" dirty="0" smtClean="0"/>
              <a:t>Pikaajalisel seistes töötamisel on vajalik  leida võimalusi istumiseks või lamamiseks, et vältida liigset koormust jalgadele. </a:t>
            </a:r>
            <a:endParaRPr lang="et-EE" dirty="0" smtClean="0"/>
          </a:p>
          <a:p>
            <a:r>
              <a:rPr lang="et-EE" dirty="0" smtClean="0"/>
              <a:t>Lamamise </a:t>
            </a:r>
            <a:r>
              <a:rPr lang="et-EE" dirty="0" smtClean="0"/>
              <a:t>ajal on kasulik tõsta jalad südamest kõrgemale, et taastada normaalne vereringe.</a:t>
            </a:r>
            <a:endParaRPr lang="et-EE" dirty="0"/>
          </a:p>
        </p:txBody>
      </p:sp>
      <p:pic>
        <p:nvPicPr>
          <p:cNvPr id="10" name="Sisu kohatäide 9" descr="seismine.gif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27761" y="1600200"/>
            <a:ext cx="3316477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Istuv tööasend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Uuringute järgi seisab inimene keskmiselt  2- 7 ja istub 8 -12 tundi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päevas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õige tööasendi valimine on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oluline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selleks, et säilitada pikk ja kvaliteetne tööiga ning hea tervis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Selleks, et istuv asend oleks mugav ja tervislik, peab iste vastama istuja  keha suurusele ja ergonoomilistele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nõuetele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Vaadake videoklippi </a:t>
            </a:r>
            <a:r>
              <a:rPr lang="et-EE" sz="2800" dirty="0" smtClean="0">
                <a:latin typeface="Arial" pitchFamily="34" charset="0"/>
                <a:cs typeface="Arial" pitchFamily="34" charset="0"/>
                <a:hlinkClick r:id="rId2"/>
              </a:rPr>
              <a:t>siit</a:t>
            </a:r>
            <a:endParaRPr lang="et-E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Istme reguleerimine</a:t>
            </a:r>
            <a:endParaRPr lang="et-EE" dirty="0"/>
          </a:p>
        </p:txBody>
      </p:sp>
      <p:pic>
        <p:nvPicPr>
          <p:cNvPr id="7" name="Sisu kohatäide 6" descr="all_ergonomics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428736"/>
            <a:ext cx="4857783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Nõuanded tooli reguleerimiseks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Istme kõrgus peab olema reguleeritav, istumisel peavad jalad olema 90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̊ nurga all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ja toetuma täistallaga põrandale või jalatoele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Seljatugi peab toetama selga ja selle kõrgust peab saama muuta vastavalt istuja pikkusele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Tool peab olema reguleeritud nii, et te istuksite õlad vabalt, selja nimmepiirkond toetatud, küünarnukid keha ligidal, küünarvarred horisontaalselt, käed toetatud lauale. </a:t>
            </a: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dirty="0" smtClean="0"/>
              <a:t/>
            </a:r>
            <a:br>
              <a:rPr lang="et-EE" dirty="0" smtClean="0"/>
            </a:b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Veel nõuandeid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Kui tooli õige reguleerimise korral jalad ei ulatu vabalt põrandale, tuleb kasutusele võtta jalatugi, vastasel juhul tooli iste avaldab survet reite alaküljele tekitades vereringe häireid jalgades.  Tool peab toetama alaselga. </a:t>
            </a:r>
          </a:p>
          <a:p>
            <a:pPr>
              <a:buNone/>
            </a:pP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Seljatoe ja istme kallet muutes, saab istet reguleerida endale sobivaks. Istme esiäär peab olema kumer,  et mitte suruda kinni jalgade veresooni.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Nii jääd haigeks</a:t>
            </a:r>
            <a:endParaRPr lang="et-EE" dirty="0"/>
          </a:p>
        </p:txBody>
      </p:sp>
      <p:pic>
        <p:nvPicPr>
          <p:cNvPr id="4" name="Sisu kohatäide 3" descr="isteasend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2000240"/>
            <a:ext cx="5143536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Jälgi  istudes kehahoiakut!</a:t>
            </a:r>
            <a:endParaRPr lang="et-EE" dirty="0"/>
          </a:p>
        </p:txBody>
      </p:sp>
      <p:pic>
        <p:nvPicPr>
          <p:cNvPr id="4" name="Sisu kohatäide 3" descr="isteasend.gif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708275"/>
            <a:ext cx="3657600" cy="265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Nõuandeid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Istumisel tuleb jälgida kehahoiakut. Kindlasti tehke pause. </a:t>
            </a: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Kui 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tunnete, et õlavöötmes või seljas hakkab tekkima pinge, tõuske püsti – liikuge ja tehke mõned lihtsad harjutused. </a:t>
            </a:r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t-EE" sz="2800" dirty="0" smtClean="0">
                <a:latin typeface="Arial" pitchFamily="34" charset="0"/>
                <a:cs typeface="Arial" pitchFamily="34" charset="0"/>
              </a:rPr>
              <a:t>Harjutusi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on soovitav teha iga pooltunni järel 3-4 minuti vältel ning kindlasti mitte harvem kui iga 2 tunni järel 10-15 minutit. 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et-EE" dirty="0" smtClean="0"/>
              <a:t>Töötsoonid istudes töötamisel</a:t>
            </a:r>
            <a:endParaRPr lang="et-EE" dirty="0"/>
          </a:p>
        </p:txBody>
      </p:sp>
      <p:pic>
        <p:nvPicPr>
          <p:cNvPr id="4" name="Sisu kohatäide 3" descr="greifraum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285860"/>
            <a:ext cx="5715040" cy="38576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Ärkel">
  <a:themeElements>
    <a:clrScheme name="Ärk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Ärk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Ärk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409</Words>
  <Application>Microsoft Office PowerPoint</Application>
  <PresentationFormat>Ekraaniseanss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14</vt:i4>
      </vt:variant>
    </vt:vector>
  </HeadingPairs>
  <TitlesOfParts>
    <vt:vector size="15" baseType="lpstr">
      <vt:lpstr>Ärkel</vt:lpstr>
      <vt:lpstr>Tööasendid</vt:lpstr>
      <vt:lpstr>Istuv tööasend</vt:lpstr>
      <vt:lpstr>Istme reguleerimine</vt:lpstr>
      <vt:lpstr>Nõuanded tooli reguleerimiseks</vt:lpstr>
      <vt:lpstr>Veel nõuandeid</vt:lpstr>
      <vt:lpstr>Nii jääd haigeks</vt:lpstr>
      <vt:lpstr>Jälgi  istudes kehahoiakut!</vt:lpstr>
      <vt:lpstr>Nõuandeid</vt:lpstr>
      <vt:lpstr>Töötsoonid istudes töötamisel</vt:lpstr>
      <vt:lpstr>Nõuandeid</vt:lpstr>
      <vt:lpstr>Kasutatud info</vt:lpstr>
      <vt:lpstr>Seisev tööasend</vt:lpstr>
      <vt:lpstr>Õiged jalatsid</vt:lpstr>
      <vt:lpstr>Jälgi kehahoiakut!</vt:lpstr>
    </vt:vector>
  </TitlesOfParts>
  <Company>Pärnumaa KHK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Tööasendid</dc:title>
  <dc:creator>endla.kuura</dc:creator>
  <cp:lastModifiedBy>endla.kuura</cp:lastModifiedBy>
  <cp:revision>5</cp:revision>
  <dcterms:created xsi:type="dcterms:W3CDTF">2010-04-22T05:14:56Z</dcterms:created>
  <dcterms:modified xsi:type="dcterms:W3CDTF">2010-04-22T05:52:32Z</dcterms:modified>
</cp:coreProperties>
</file>